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1"/>
  </p:notesMasterIdLst>
  <p:sldIdLst>
    <p:sldId id="256" r:id="rId2"/>
    <p:sldId id="477" r:id="rId3"/>
    <p:sldId id="484" r:id="rId4"/>
    <p:sldId id="478" r:id="rId5"/>
    <p:sldId id="479" r:id="rId6"/>
    <p:sldId id="480" r:id="rId7"/>
    <p:sldId id="481" r:id="rId8"/>
    <p:sldId id="482" r:id="rId9"/>
    <p:sldId id="48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23" autoAdjust="0"/>
    <p:restoredTop sz="94686" autoAdjust="0"/>
  </p:normalViewPr>
  <p:slideViewPr>
    <p:cSldViewPr>
      <p:cViewPr varScale="1">
        <p:scale>
          <a:sx n="127" d="100"/>
          <a:sy n="127" d="100"/>
        </p:scale>
        <p:origin x="85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C00FA40A-B3C3-4375-AD9A-4B9282E512B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5565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8FFD5-E2D7-46B3-BC8A-7B3D6471722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994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75491-DC6C-4B5D-B99C-E03813A1412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759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FFAF0-19C4-48A2-BC7B-91E9A04A699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120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2A0B2-58CB-499E-AFD2-E17A1E7D7CA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838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885A6-31B4-4E0C-8CC6-7D0431C9843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089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3A283-BBFD-40EE-8C23-B9FAD7588FF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77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04B76-CB34-4748-923A-9DD3C987A4C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36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123CA-9401-4C76-9254-FE0A208220F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80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DBC38-4AE5-4A6C-8AFD-2535C6E002C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230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48244-CD4D-4BA5-9FC8-3AE95FAD257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545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29D16-AC90-4906-B881-ED541D201CA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50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96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ED9F4374-EFA5-4301-9074-3C021358DA5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roself.nagano.ac.jp/public/KAMMAArAbQAALB4BnyFCTLUMNHI1wcRNXm46xnCIG-H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98663"/>
            <a:ext cx="9144000" cy="1143000"/>
          </a:xfrm>
        </p:spPr>
        <p:txBody>
          <a:bodyPr/>
          <a:lstStyle/>
          <a:p>
            <a:pPr eaLnBrk="1" hangingPunct="1"/>
            <a:r>
              <a:rPr lang="ja-JP" altLang="en-US" sz="4800" dirty="0">
                <a:solidFill>
                  <a:srgbClr val="FFC000"/>
                </a:solidFill>
                <a:effectLst/>
              </a:rPr>
              <a:t>基礎</a:t>
            </a:r>
            <a:r>
              <a:rPr lang="ja-JP" altLang="en-US" sz="4800" dirty="0" smtClean="0">
                <a:solidFill>
                  <a:srgbClr val="FFC000"/>
                </a:solidFill>
                <a:effectLst/>
              </a:rPr>
              <a:t>プログラミング</a:t>
            </a:r>
            <a:r>
              <a:rPr lang="en-US" altLang="ja-JP" sz="4800" dirty="0">
                <a:solidFill>
                  <a:srgbClr val="FFC000"/>
                </a:solidFill>
                <a:effectLst/>
              </a:rPr>
              <a:t/>
            </a:r>
            <a:br>
              <a:rPr lang="en-US" altLang="ja-JP" sz="4800" dirty="0">
                <a:solidFill>
                  <a:srgbClr val="FFC000"/>
                </a:solidFill>
                <a:effectLst/>
              </a:rPr>
            </a:br>
            <a:r>
              <a:rPr lang="en-US" altLang="ja-JP" sz="2800" dirty="0" smtClean="0">
                <a:solidFill>
                  <a:srgbClr val="FFC000"/>
                </a:solidFill>
                <a:effectLst/>
              </a:rPr>
              <a:t>Eclipse </a:t>
            </a:r>
            <a:r>
              <a:rPr lang="ja-JP" altLang="en-US" sz="2800" dirty="0" smtClean="0">
                <a:solidFill>
                  <a:srgbClr val="FFC000"/>
                </a:solidFill>
                <a:effectLst/>
              </a:rPr>
              <a:t>のインストール</a:t>
            </a:r>
            <a:endParaRPr lang="ja-JP" altLang="en-US" sz="2800" dirty="0">
              <a:solidFill>
                <a:srgbClr val="FFC000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429000"/>
            <a:ext cx="6781800" cy="1752600"/>
          </a:xfrm>
        </p:spPr>
        <p:txBody>
          <a:bodyPr/>
          <a:lstStyle/>
          <a:p>
            <a:pPr eaLnBrk="1" hangingPunct="1"/>
            <a:r>
              <a:rPr lang="ja-JP" altLang="en-US" dirty="0"/>
              <a:t>長野大学企業</a:t>
            </a:r>
            <a:r>
              <a:rPr lang="ja-JP" altLang="en-US"/>
              <a:t>情報</a:t>
            </a:r>
            <a:r>
              <a:rPr lang="ja-JP" altLang="en-US" smtClean="0"/>
              <a:t>学部</a:t>
            </a:r>
            <a:endParaRPr lang="en-US" altLang="ja-JP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489951-33B2-45FC-AA3E-68B258F4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Eclipse</a:t>
            </a:r>
            <a:r>
              <a:rPr kumimoji="1" lang="ja-JP" altLang="en-US" dirty="0"/>
              <a:t>のインストール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E6BBB6-7276-460A-97D3-1E963FBEC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639844"/>
            <a:ext cx="7772400" cy="1663824"/>
          </a:xfrm>
        </p:spPr>
        <p:txBody>
          <a:bodyPr/>
          <a:lstStyle/>
          <a:p>
            <a:r>
              <a:rPr kumimoji="1" lang="ja-JP" altLang="en-US" sz="2800" dirty="0" smtClean="0"/>
              <a:t>事前にメールやポータルでアナウンスしているとおり、各自 </a:t>
            </a:r>
            <a:r>
              <a:rPr kumimoji="1" lang="en-US" altLang="ja-JP" sz="2800" dirty="0" smtClean="0"/>
              <a:t>Eclipse </a:t>
            </a:r>
            <a:r>
              <a:rPr kumimoji="1" lang="ja-JP" altLang="en-US" sz="2800" dirty="0" smtClean="0"/>
              <a:t>のファイルを用意して</a:t>
            </a:r>
            <a:r>
              <a:rPr lang="ja-JP" altLang="en-US" sz="2800" dirty="0" smtClean="0"/>
              <a:t>下さい。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まず</a:t>
            </a:r>
            <a:r>
              <a:rPr kumimoji="1" lang="ja-JP" altLang="en-US" sz="2800" dirty="0"/>
              <a:t>ダウンロードフォルダ等</a:t>
            </a:r>
            <a:r>
              <a:rPr kumimoji="1" lang="ja-JP" altLang="en-US" sz="2800" dirty="0" smtClean="0"/>
              <a:t>に</a:t>
            </a:r>
            <a:r>
              <a:rPr lang="ja-JP" altLang="en-US" sz="2800" dirty="0"/>
              <a:t>下記</a:t>
            </a:r>
            <a:r>
              <a:rPr lang="ja-JP" altLang="en-US" sz="2800" dirty="0" smtClean="0"/>
              <a:t>の</a:t>
            </a:r>
            <a:r>
              <a:rPr kumimoji="1" lang="ja-JP" altLang="en-US" sz="2800" dirty="0" smtClean="0"/>
              <a:t>ファイル</a:t>
            </a:r>
            <a:r>
              <a:rPr kumimoji="1" lang="ja-JP" altLang="en-US" sz="2800" dirty="0"/>
              <a:t>があるかどうかを確認してください．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15F75C1-0027-42D1-BF12-6E0F094BC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789040"/>
            <a:ext cx="4143375" cy="428625"/>
          </a:xfrm>
          <a:prstGeom prst="rect">
            <a:avLst/>
          </a:prstGeom>
        </p:spPr>
      </p:pic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288CD653-93E4-40C0-9011-B818F910E5BF}"/>
              </a:ext>
            </a:extLst>
          </p:cNvPr>
          <p:cNvSpPr txBox="1">
            <a:spLocks/>
          </p:cNvSpPr>
          <p:nvPr/>
        </p:nvSpPr>
        <p:spPr bwMode="auto">
          <a:xfrm>
            <a:off x="539552" y="4681504"/>
            <a:ext cx="7772400" cy="166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kern="0" dirty="0"/>
              <a:t>無ければポータルサイトのお知らせをよく読み，ダウンロードして保存してください</a:t>
            </a:r>
            <a:r>
              <a:rPr lang="ja-JP" altLang="en-US" kern="0" dirty="0" smtClean="0"/>
              <a:t>．</a:t>
            </a:r>
            <a:endParaRPr lang="en-US" altLang="ja-JP" kern="0" dirty="0" smtClean="0"/>
          </a:p>
          <a:p>
            <a:pPr marL="0" indent="0">
              <a:buNone/>
            </a:pPr>
            <a:r>
              <a:rPr lang="ja-JP" altLang="en-US" kern="0" dirty="0" smtClean="0"/>
              <a:t>　（次のページを参照）</a:t>
            </a:r>
            <a:endParaRPr lang="ja-JP" altLang="en-US" kern="0" dirty="0"/>
          </a:p>
        </p:txBody>
      </p:sp>
    </p:spTree>
    <p:extLst>
      <p:ext uri="{BB962C8B-B14F-4D97-AF65-F5344CB8AC3E}">
        <p14:creationId xmlns:p14="http://schemas.microsoft.com/office/powerpoint/2010/main" val="94159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もしも</a:t>
            </a:r>
            <a:r>
              <a:rPr kumimoji="1" lang="en-US" altLang="ja-JP" dirty="0" smtClean="0"/>
              <a:t>Eclipse</a:t>
            </a:r>
            <a:r>
              <a:rPr kumimoji="1" lang="ja-JP" altLang="en-US" dirty="0" smtClean="0"/>
              <a:t>のファイルが見つからない場合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2037675"/>
            <a:ext cx="7772400" cy="4114800"/>
          </a:xfrm>
        </p:spPr>
        <p:txBody>
          <a:bodyPr/>
          <a:lstStyle/>
          <a:p>
            <a:r>
              <a:rPr kumimoji="1" lang="ja-JP" altLang="en-US" dirty="0" smtClean="0"/>
              <a:t>以下のリンクからソフトウェアの</a:t>
            </a:r>
            <a:r>
              <a:rPr lang="en-US" altLang="ja-JP" dirty="0" smtClean="0"/>
              <a:t>Eclipse</a:t>
            </a:r>
            <a:r>
              <a:rPr lang="ja-JP" altLang="en-US" dirty="0" smtClean="0"/>
              <a:t>をダウンロードして下さい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39552" y="3140968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hlinkClick r:id="rId2"/>
              </a:rPr>
              <a:t>http://proself.nagano.ac.jp/public/KAMMAArAbQAALB4BnyFCTLUMNHI1wcRNXm46xnCIG-Hk</a:t>
            </a:r>
            <a:endParaRPr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198433" y="4143948"/>
            <a:ext cx="451758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フォルダ</a:t>
            </a:r>
            <a:r>
              <a:rPr lang="ja-JP" altLang="en-US" sz="3200" dirty="0" smtClean="0"/>
              <a:t>の移動</a:t>
            </a:r>
            <a:endParaRPr lang="en-US" altLang="ja-JP" sz="3200" dirty="0" smtClean="0"/>
          </a:p>
          <a:p>
            <a:r>
              <a:rPr lang="ja-JP" altLang="en-US" sz="3200" dirty="0" smtClean="0">
                <a:solidFill>
                  <a:srgbClr val="FFFF00"/>
                </a:solidFill>
              </a:rPr>
              <a:t>ソフトウェア　→ </a:t>
            </a:r>
            <a:r>
              <a:rPr lang="en-US" altLang="ja-JP" sz="3200" dirty="0" smtClean="0">
                <a:solidFill>
                  <a:srgbClr val="FFFF00"/>
                </a:solidFill>
              </a:rPr>
              <a:t>Eclipse </a:t>
            </a:r>
            <a:r>
              <a:rPr lang="ja-JP" altLang="en-US" sz="3200" dirty="0" smtClean="0">
                <a:solidFill>
                  <a:srgbClr val="FFFF00"/>
                </a:solidFill>
              </a:rPr>
              <a:t> </a:t>
            </a:r>
            <a:endParaRPr lang="ja-JP" altLang="en-US" sz="3200" dirty="0">
              <a:solidFill>
                <a:srgbClr val="FFFF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63688" y="5902312"/>
            <a:ext cx="54681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/>
              <a:t>pleiades-e4.5-java-jre.zip </a:t>
            </a:r>
            <a:endParaRPr lang="ja-JP" altLang="en-US" sz="3600" dirty="0"/>
          </a:p>
        </p:txBody>
      </p:sp>
      <p:sp>
        <p:nvSpPr>
          <p:cNvPr id="8" name="正方形/長方形 7"/>
          <p:cNvSpPr/>
          <p:nvPr/>
        </p:nvSpPr>
        <p:spPr>
          <a:xfrm>
            <a:off x="672722" y="5532980"/>
            <a:ext cx="28312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ダウンロードするファイル名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68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AEFA21-2B76-4F5C-A0D2-8FBC5E34F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ja-JP" altLang="en-US" dirty="0"/>
              <a:t>ファイルが確認できたら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FB4AEC-67C4-40A2-8E92-B3B7F819F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11052"/>
            <a:ext cx="7772400" cy="1231776"/>
          </a:xfrm>
        </p:spPr>
        <p:txBody>
          <a:bodyPr/>
          <a:lstStyle/>
          <a:p>
            <a:r>
              <a:rPr kumimoji="1" lang="ja-JP" altLang="en-US" dirty="0"/>
              <a:t>ファイルが保存出来たら，ファイルを右クリックしてメニューの中から「すべて展開」をクリックしてください．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BB22C1C-4C02-4F38-9CBA-7D6882F9E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2898633"/>
            <a:ext cx="2232248" cy="367133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D0FD11AC-F4FE-4C6B-BB80-D2268D341A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933056"/>
            <a:ext cx="4143375" cy="428625"/>
          </a:xfrm>
          <a:prstGeom prst="rect">
            <a:avLst/>
          </a:prstGeom>
        </p:spPr>
      </p:pic>
      <p:sp>
        <p:nvSpPr>
          <p:cNvPr id="6" name="右矢印 4">
            <a:extLst>
              <a:ext uri="{FF2B5EF4-FFF2-40B4-BE49-F238E27FC236}">
                <a16:creationId xmlns:a16="http://schemas.microsoft.com/office/drawing/2014/main" id="{4A4240FE-AE35-4E4D-91AE-E76648DA55FC}"/>
              </a:ext>
            </a:extLst>
          </p:cNvPr>
          <p:cNvSpPr/>
          <p:nvPr/>
        </p:nvSpPr>
        <p:spPr bwMode="auto">
          <a:xfrm>
            <a:off x="5004048" y="3751324"/>
            <a:ext cx="864096" cy="79208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6C2E005F-D29B-4C92-835D-4D74588C6521}"/>
              </a:ext>
            </a:extLst>
          </p:cNvPr>
          <p:cNvSpPr/>
          <p:nvPr/>
        </p:nvSpPr>
        <p:spPr bwMode="auto">
          <a:xfrm>
            <a:off x="6444208" y="3356992"/>
            <a:ext cx="1342936" cy="37851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28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9E3E5C-7B0C-4FC3-A3B6-F2044F65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766" y="188640"/>
            <a:ext cx="7772400" cy="1143000"/>
          </a:xfrm>
        </p:spPr>
        <p:txBody>
          <a:bodyPr/>
          <a:lstStyle/>
          <a:p>
            <a:r>
              <a:rPr kumimoji="1" lang="ja-JP" altLang="en-US" dirty="0"/>
              <a:t>ファイルの展開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2EF9A7-BCF1-499E-B93F-140196FB6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214" y="1412776"/>
            <a:ext cx="8167257" cy="871736"/>
          </a:xfrm>
        </p:spPr>
        <p:txBody>
          <a:bodyPr/>
          <a:lstStyle/>
          <a:p>
            <a:r>
              <a:rPr kumimoji="1" lang="ja-JP" altLang="en-US" dirty="0"/>
              <a:t>展開先の選択は下画像のように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ja-JP" altLang="en-US" dirty="0"/>
              <a:t>「</a:t>
            </a:r>
            <a:r>
              <a:rPr lang="en-US" altLang="ja-JP" dirty="0">
                <a:solidFill>
                  <a:srgbClr val="FFFF00"/>
                </a:solidFill>
              </a:rPr>
              <a:t>C:\</a:t>
            </a:r>
            <a:r>
              <a:rPr lang="ja-JP" altLang="en-US" dirty="0"/>
              <a:t>」にしてから展開ボタンを押してください．</a:t>
            </a:r>
            <a:endParaRPr lang="en-US" altLang="ja-JP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A9A7C70-6F3E-4C53-8565-B6A3141D8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2842971"/>
            <a:ext cx="4826938" cy="3960780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F07AA571-7369-453B-9FA6-29211A4416F5}"/>
              </a:ext>
            </a:extLst>
          </p:cNvPr>
          <p:cNvSpPr/>
          <p:nvPr/>
        </p:nvSpPr>
        <p:spPr bwMode="auto">
          <a:xfrm>
            <a:off x="2483768" y="3861048"/>
            <a:ext cx="648072" cy="57651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F544EF93-B6BD-445E-9F84-925A19D24BC4}"/>
              </a:ext>
            </a:extLst>
          </p:cNvPr>
          <p:cNvSpPr/>
          <p:nvPr/>
        </p:nvSpPr>
        <p:spPr bwMode="auto">
          <a:xfrm>
            <a:off x="5652120" y="6406868"/>
            <a:ext cx="648072" cy="406508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475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B64BE-D0F6-434A-AE7E-7D408D75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kumimoji="1" lang="ja-JP" altLang="en-US" dirty="0"/>
              <a:t>展開されたフォルダの確認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4AD203-38DA-4047-877F-22C5F1BEF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124744"/>
            <a:ext cx="9108504" cy="1591816"/>
          </a:xfrm>
        </p:spPr>
        <p:txBody>
          <a:bodyPr/>
          <a:lstStyle/>
          <a:p>
            <a:r>
              <a:rPr kumimoji="1" lang="ja-JP" altLang="en-US" sz="2800" dirty="0"/>
              <a:t>展開が終わったら画面左下の　　　を右クリックしてメニューからエクスプローラーを選択してください．</a:t>
            </a:r>
            <a:endParaRPr kumimoji="1" lang="en-US" altLang="ja-JP" sz="2800" dirty="0"/>
          </a:p>
          <a:p>
            <a:r>
              <a:rPr lang="en-US" altLang="ja-JP" sz="2800" dirty="0"/>
              <a:t>PC</a:t>
            </a:r>
            <a:r>
              <a:rPr lang="ja-JP" altLang="en-US" sz="2800" dirty="0"/>
              <a:t>→</a:t>
            </a:r>
            <a:r>
              <a:rPr lang="en-US" altLang="ja-JP" sz="2800" dirty="0"/>
              <a:t>C</a:t>
            </a:r>
            <a:r>
              <a:rPr lang="ja-JP" altLang="en-US" sz="2800" dirty="0"/>
              <a:t>ドライブ</a:t>
            </a:r>
            <a:r>
              <a:rPr lang="en-US" altLang="ja-JP" sz="2800" dirty="0"/>
              <a:t>(C:)</a:t>
            </a:r>
            <a:r>
              <a:rPr lang="ja-JP" altLang="en-US" sz="2800" dirty="0"/>
              <a:t>をクリックしてください．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※</a:t>
            </a:r>
            <a:r>
              <a:rPr lang="ja-JP" altLang="en-US" sz="2800" dirty="0"/>
              <a:t>各</a:t>
            </a:r>
            <a:r>
              <a:rPr lang="en-US" altLang="ja-JP" sz="2800" dirty="0"/>
              <a:t>PC</a:t>
            </a:r>
            <a:r>
              <a:rPr lang="ja-JP" altLang="en-US" sz="2800" dirty="0"/>
              <a:t>ごとに名称や表示が違うことがあります．</a:t>
            </a:r>
            <a:endParaRPr kumimoji="1" lang="en-US" altLang="ja-JP" sz="2800" dirty="0"/>
          </a:p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C8028EB-E7BC-48E9-AB74-3489E23F67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648" y="1124744"/>
            <a:ext cx="580464" cy="47435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DCC99417-39FE-46FA-8322-4886DDA691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3262369"/>
            <a:ext cx="3400996" cy="3429606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554C0BF2-B439-4DED-9EC6-21E0A3D178B6}"/>
              </a:ext>
            </a:extLst>
          </p:cNvPr>
          <p:cNvSpPr/>
          <p:nvPr/>
        </p:nvSpPr>
        <p:spPr bwMode="auto">
          <a:xfrm>
            <a:off x="755576" y="5805264"/>
            <a:ext cx="648072" cy="288481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306458B-C45B-42A6-B626-171A8B58B1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3282410"/>
            <a:ext cx="3382283" cy="3432180"/>
          </a:xfrm>
          <a:prstGeom prst="rect">
            <a:avLst/>
          </a:prstGeom>
        </p:spPr>
      </p:pic>
      <p:sp>
        <p:nvSpPr>
          <p:cNvPr id="8" name="右矢印 4">
            <a:extLst>
              <a:ext uri="{FF2B5EF4-FFF2-40B4-BE49-F238E27FC236}">
                <a16:creationId xmlns:a16="http://schemas.microsoft.com/office/drawing/2014/main" id="{1E36CE21-972C-4275-A238-A9CDA0926923}"/>
              </a:ext>
            </a:extLst>
          </p:cNvPr>
          <p:cNvSpPr/>
          <p:nvPr/>
        </p:nvSpPr>
        <p:spPr bwMode="auto">
          <a:xfrm>
            <a:off x="4517790" y="4581128"/>
            <a:ext cx="864096" cy="79208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E7548700-52DE-4A8F-9324-6DD19F913145}"/>
              </a:ext>
            </a:extLst>
          </p:cNvPr>
          <p:cNvSpPr/>
          <p:nvPr/>
        </p:nvSpPr>
        <p:spPr bwMode="auto">
          <a:xfrm>
            <a:off x="6516216" y="5661023"/>
            <a:ext cx="2088232" cy="57628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784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6EEFAA-F743-467E-AE1D-60607FC66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843820"/>
            <a:ext cx="7772400" cy="568956"/>
          </a:xfrm>
        </p:spPr>
        <p:txBody>
          <a:bodyPr/>
          <a:lstStyle/>
          <a:p>
            <a:r>
              <a:rPr lang="en-US" altLang="ja-JP" dirty="0" err="1"/>
              <a:t>p</a:t>
            </a:r>
            <a:r>
              <a:rPr kumimoji="1" lang="en-US" altLang="ja-JP" dirty="0" err="1"/>
              <a:t>leiades</a:t>
            </a:r>
            <a:r>
              <a:rPr kumimoji="1" lang="ja-JP" altLang="en-US" dirty="0"/>
              <a:t>というフォルダが出来ていれば良い</a:t>
            </a:r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BDEE8F4-7D66-432D-A52A-75ABAFC3D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834" y="2276872"/>
            <a:ext cx="3976725" cy="4009865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7718554B-B868-4CF3-AE23-958216486581}"/>
              </a:ext>
            </a:extLst>
          </p:cNvPr>
          <p:cNvSpPr/>
          <p:nvPr/>
        </p:nvSpPr>
        <p:spPr bwMode="auto">
          <a:xfrm>
            <a:off x="3923928" y="5157192"/>
            <a:ext cx="648072" cy="21647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62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720C71-4080-4BAF-A1E9-93809C3E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5544"/>
            <a:ext cx="7772400" cy="1143000"/>
          </a:xfrm>
        </p:spPr>
        <p:txBody>
          <a:bodyPr/>
          <a:lstStyle/>
          <a:p>
            <a:r>
              <a:rPr kumimoji="1" lang="en-US" altLang="ja-JP" dirty="0"/>
              <a:t>eclipse</a:t>
            </a:r>
            <a:r>
              <a:rPr kumimoji="1" lang="ja-JP" altLang="en-US" dirty="0"/>
              <a:t>のショートカットの作成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6212D2-3E52-4025-B83E-5E7304806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48544"/>
            <a:ext cx="8712968" cy="799728"/>
          </a:xfrm>
        </p:spPr>
        <p:txBody>
          <a:bodyPr/>
          <a:lstStyle/>
          <a:p>
            <a:r>
              <a:rPr lang="en-US" altLang="ja-JP" sz="2800" dirty="0"/>
              <a:t>e</a:t>
            </a:r>
            <a:r>
              <a:rPr kumimoji="1" lang="en-US" altLang="ja-JP" sz="2800" dirty="0"/>
              <a:t>clipse</a:t>
            </a:r>
            <a:r>
              <a:rPr kumimoji="1" lang="ja-JP" altLang="en-US" sz="2800" dirty="0"/>
              <a:t>のショートカットをデスクトップに配置する</a:t>
            </a:r>
            <a:endParaRPr kumimoji="1" lang="en-US" altLang="ja-JP" sz="2800" dirty="0"/>
          </a:p>
          <a:p>
            <a:r>
              <a:rPr kumimoji="1" lang="en-US" altLang="ja-JP" sz="2800" dirty="0"/>
              <a:t>eclipse.exe</a:t>
            </a:r>
            <a:r>
              <a:rPr kumimoji="1" lang="ja-JP" altLang="en-US" sz="2800" dirty="0"/>
              <a:t>を右クリック→送る→デスクトップ（ショートカットを作成）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C1345E2-4B21-460E-9D20-EB225B3DD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636912"/>
            <a:ext cx="7344816" cy="4010411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943A4754-89D4-4843-BD68-EDE7D8F32507}"/>
              </a:ext>
            </a:extLst>
          </p:cNvPr>
          <p:cNvSpPr/>
          <p:nvPr/>
        </p:nvSpPr>
        <p:spPr bwMode="auto">
          <a:xfrm>
            <a:off x="2051720" y="5949281"/>
            <a:ext cx="864096" cy="288032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EB3F150B-3A86-443A-886A-AB32B2C49B1C}"/>
              </a:ext>
            </a:extLst>
          </p:cNvPr>
          <p:cNvSpPr/>
          <p:nvPr/>
        </p:nvSpPr>
        <p:spPr bwMode="auto">
          <a:xfrm>
            <a:off x="3707904" y="4642117"/>
            <a:ext cx="648072" cy="288481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B9E0C65-5CE9-4941-A123-6B19ABA6179E}"/>
              </a:ext>
            </a:extLst>
          </p:cNvPr>
          <p:cNvSpPr/>
          <p:nvPr/>
        </p:nvSpPr>
        <p:spPr bwMode="auto">
          <a:xfrm>
            <a:off x="5868144" y="5013177"/>
            <a:ext cx="1656184" cy="288032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95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0B0F22-BFA2-4F00-AF07-23FE2D8AA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ショートカットの確認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80361F-3167-4F27-B20F-370EB0C50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655712"/>
          </a:xfrm>
        </p:spPr>
        <p:txBody>
          <a:bodyPr/>
          <a:lstStyle/>
          <a:p>
            <a:r>
              <a:rPr kumimoji="1" lang="ja-JP" altLang="en-US" dirty="0"/>
              <a:t>デスクトップに下記のようにショートカットが出来上がれば良い．</a:t>
            </a:r>
            <a:endParaRPr kumimoji="1" lang="en-US" altLang="ja-JP" dirty="0"/>
          </a:p>
          <a:p>
            <a:r>
              <a:rPr kumimoji="1" lang="en-US" altLang="ja-JP" dirty="0"/>
              <a:t>Eclipse</a:t>
            </a:r>
            <a:r>
              <a:rPr lang="ja-JP" altLang="en-US" dirty="0"/>
              <a:t>を</a:t>
            </a:r>
            <a:r>
              <a:rPr kumimoji="1" lang="ja-JP" altLang="en-US" dirty="0"/>
              <a:t>起動したいときはショートカットをクリックすれば良い．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F01B58B-CE44-497F-B0CF-255035B3F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825" y="4581128"/>
            <a:ext cx="1484606" cy="143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48862"/>
      </p:ext>
    </p:extLst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5401</TotalTime>
  <Words>213</Words>
  <Application>Microsoft Office PowerPoint</Application>
  <PresentationFormat>画面に合わせる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ＭＳ Ｐゴシック</vt:lpstr>
      <vt:lpstr>ＭＳ Ｐ明朝</vt:lpstr>
      <vt:lpstr>Arial</vt:lpstr>
      <vt:lpstr>Times New Roman</vt:lpstr>
      <vt:lpstr>Wingdings</vt:lpstr>
      <vt:lpstr>Soaring</vt:lpstr>
      <vt:lpstr>基礎プログラミング Eclipse のインストール</vt:lpstr>
      <vt:lpstr>Eclipseのインストール</vt:lpstr>
      <vt:lpstr>もしもEclipseのファイルが見つからない場合</vt:lpstr>
      <vt:lpstr>ファイルが確認できたら</vt:lpstr>
      <vt:lpstr>ファイルの展開</vt:lpstr>
      <vt:lpstr>展開されたフォルダの確認</vt:lpstr>
      <vt:lpstr>PowerPoint プレゼンテーション</vt:lpstr>
      <vt:lpstr>eclipseのショートカットの作成</vt:lpstr>
      <vt:lpstr>ショートカットの確認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norihiro</cp:lastModifiedBy>
  <cp:revision>569</cp:revision>
  <dcterms:created xsi:type="dcterms:W3CDTF">1601-01-01T00:00:00Z</dcterms:created>
  <dcterms:modified xsi:type="dcterms:W3CDTF">2017-09-25T10:07:16Z</dcterms:modified>
</cp:coreProperties>
</file>